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ti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84" r:id="rId4"/>
    <p:sldId id="259" r:id="rId5"/>
    <p:sldId id="260" r:id="rId6"/>
    <p:sldId id="261" r:id="rId7"/>
    <p:sldId id="262" r:id="rId8"/>
    <p:sldId id="274" r:id="rId9"/>
    <p:sldId id="275" r:id="rId10"/>
    <p:sldId id="277" r:id="rId11"/>
    <p:sldId id="278" r:id="rId12"/>
    <p:sldId id="281" r:id="rId13"/>
    <p:sldId id="282" r:id="rId14"/>
    <p:sldId id="283" r:id="rId1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3.xml"/><Relationship Id="rId4" Type="http://schemas.openxmlformats.org/officeDocument/2006/relationships/image" Target="../media/image1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直角三角形 3"/>
          <p:cNvSpPr/>
          <p:nvPr/>
        </p:nvSpPr>
        <p:spPr>
          <a:xfrm>
            <a:off x="0" y="4664075"/>
            <a:ext cx="12200467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grpSp>
        <p:nvGrpSpPr>
          <p:cNvPr id="5" name="组合 15"/>
          <p:cNvGrpSpPr>
            <a:grpSpLocks/>
          </p:cNvGrpSpPr>
          <p:nvPr/>
        </p:nvGrpSpPr>
        <p:grpSpPr bwMode="auto">
          <a:xfrm>
            <a:off x="-4233" y="4953000"/>
            <a:ext cx="12196233" cy="1911350"/>
            <a:chOff x="-3765" y="4832896"/>
            <a:chExt cx="9147765" cy="2032192"/>
          </a:xfrm>
        </p:grpSpPr>
        <p:sp>
          <p:nvSpPr>
            <p:cNvPr id="6" name="任意多边形 5"/>
            <p:cNvSpPr>
              <a:spLocks/>
            </p:cNvSpPr>
            <p:nvPr/>
          </p:nvSpPr>
          <p:spPr bwMode="auto">
            <a:xfrm>
              <a:off x="1687032" y="4832896"/>
              <a:ext cx="7456968" cy="51817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>
              <a:extLst/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latin typeface="+mn-lt"/>
                <a:ea typeface="+mn-ea"/>
              </a:endParaRPr>
            </a:p>
          </p:txBody>
        </p:sp>
        <p:sp>
          <p:nvSpPr>
            <p:cNvPr id="7" name="任意多边形 18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/>
              <a:gdLst>
                <a:gd name="T0" fmla="*/ 0 w 5760"/>
                <a:gd name="T1" fmla="*/ 0 h 528"/>
                <a:gd name="T2" fmla="*/ 2147483647 w 5760"/>
                <a:gd name="T3" fmla="*/ 0 h 528"/>
                <a:gd name="T4" fmla="*/ 2147483647 w 5760"/>
                <a:gd name="T5" fmla="*/ 2147483647 h 528"/>
                <a:gd name="T6" fmla="*/ 2147483647 w 5760"/>
                <a:gd name="T7" fmla="*/ 0 h 52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760"/>
                <a:gd name="T13" fmla="*/ 0 h 528"/>
                <a:gd name="T14" fmla="*/ 5760 w 5760"/>
                <a:gd name="T15" fmla="*/ 528 h 52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8" name="任意多边形 7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extLst/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/>
            </a:p>
          </p:txBody>
        </p:sp>
        <p:cxnSp>
          <p:nvCxnSpPr>
            <p:cNvPr id="10" name="直接连接符 9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标题 8"/>
          <p:cNvSpPr>
            <a:spLocks noGrp="1"/>
          </p:cNvSpPr>
          <p:nvPr>
            <p:ph type="ctrTitle"/>
          </p:nvPr>
        </p:nvSpPr>
        <p:spPr>
          <a:xfrm>
            <a:off x="914400" y="1752602"/>
            <a:ext cx="10363200" cy="1829761"/>
          </a:xfrm>
        </p:spPr>
        <p:txBody>
          <a:bodyPr anchor="b"/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>
          <a:xfrm>
            <a:off x="914400" y="3611607"/>
            <a:ext cx="103632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lang="zh-CN" altLang="en-US" smtClean="0"/>
              <a:t>单击此处编辑母版副标题样式</a:t>
            </a:r>
            <a:endParaRPr lang="en-US"/>
          </a:p>
        </p:txBody>
      </p:sp>
      <p:sp>
        <p:nvSpPr>
          <p:cNvPr id="11" name="日期占位符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746C3FBA-6E8B-4DD2-BF70-868EFC8C2D4E}" type="datetimeFigureOut">
              <a:rPr lang="zh-CN" altLang="en-US" smtClean="0"/>
              <a:t>2018/8/14</a:t>
            </a:fld>
            <a:endParaRPr lang="zh-CN" altLang="en-US"/>
          </a:p>
        </p:txBody>
      </p:sp>
      <p:sp>
        <p:nvSpPr>
          <p:cNvPr id="12" name="页脚占位符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lang="zh-CN" altLang="en-US"/>
          </a:p>
        </p:txBody>
      </p:sp>
      <p:sp>
        <p:nvSpPr>
          <p:cNvPr id="13" name="灯片编号占位符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C6BE0A61-3606-455C-A95B-840960A1E49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14122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334434" y="1412875"/>
            <a:ext cx="11523133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481330"/>
            <a:ext cx="10972800" cy="4386071"/>
          </a:xfrm>
        </p:spPr>
        <p:txBody>
          <a:bodyPr vert="eaVert"/>
          <a:lstStyle>
            <a:extLst/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fld id="{746C3FBA-6E8B-4DD2-BF70-868EFC8C2D4E}" type="datetimeFigureOut">
              <a:rPr lang="zh-CN" altLang="en-US" smtClean="0"/>
              <a:t>2018/8/14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6BE0A61-3606-455C-A95B-840960A1E49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40897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125351" y="274641"/>
            <a:ext cx="2369960" cy="5592761"/>
          </a:xfrm>
        </p:spPr>
        <p:txBody>
          <a:bodyPr vert="eaVert"/>
          <a:lstStyle>
            <a:extLst/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432800" cy="5592760"/>
          </a:xfrm>
        </p:spPr>
        <p:txBody>
          <a:bodyPr vert="eaVert"/>
          <a:lstStyle>
            <a:extLst/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日期占位符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46C3FBA-6E8B-4DD2-BF70-868EFC8C2D4E}" type="datetimeFigureOut">
              <a:rPr lang="zh-CN" altLang="en-US" smtClean="0"/>
              <a:t>2018/8/14</a:t>
            </a:fld>
            <a:endParaRPr lang="zh-CN" altLang="en-US"/>
          </a:p>
        </p:txBody>
      </p:sp>
      <p:sp>
        <p:nvSpPr>
          <p:cNvPr id="5" name="页脚占位符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6BE0A61-3606-455C-A95B-840960A1E49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92577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334434" y="1412875"/>
            <a:ext cx="11523133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fld id="{746C3FBA-6E8B-4DD2-BF70-868EFC8C2D4E}" type="datetimeFigureOut">
              <a:rPr lang="zh-CN" altLang="en-US" smtClean="0"/>
              <a:t>2018/8/14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endParaRPr lang="zh-CN" altLang="en-US"/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6BE0A61-3606-455C-A95B-840960A1E49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00565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燕尾形 3"/>
          <p:cNvSpPr/>
          <p:nvPr/>
        </p:nvSpPr>
        <p:spPr>
          <a:xfrm>
            <a:off x="4849284" y="3005138"/>
            <a:ext cx="243416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5" name="燕尾形 4"/>
          <p:cNvSpPr/>
          <p:nvPr/>
        </p:nvSpPr>
        <p:spPr>
          <a:xfrm>
            <a:off x="4599518" y="3005138"/>
            <a:ext cx="245533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168" y="1059712"/>
            <a:ext cx="10363200" cy="1828800"/>
          </a:xfrm>
        </p:spPr>
        <p:txBody>
          <a:bodyPr anchor="b"/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5230284" y="2931712"/>
            <a:ext cx="6096000" cy="1454888"/>
          </a:xfrm>
        </p:spPr>
        <p:txBody>
          <a:bodyPr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fld id="{746C3FBA-6E8B-4DD2-BF70-868EFC8C2D4E}" type="datetimeFigureOut">
              <a:rPr lang="zh-CN" altLang="en-US" smtClean="0"/>
              <a:t>2018/8/14</a:t>
            </a:fld>
            <a:endParaRPr lang="zh-CN" altLang="en-US"/>
          </a:p>
        </p:txBody>
      </p:sp>
      <p:sp>
        <p:nvSpPr>
          <p:cNvPr id="7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endParaRPr lang="zh-CN" altLang="en-US"/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6BE0A61-3606-455C-A95B-840960A1E49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05605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/>
          <p:cNvCxnSpPr/>
          <p:nvPr/>
        </p:nvCxnSpPr>
        <p:spPr>
          <a:xfrm>
            <a:off x="334434" y="1412875"/>
            <a:ext cx="11523133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481329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481329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6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fld id="{746C3FBA-6E8B-4DD2-BF70-868EFC8C2D4E}" type="datetimeFigureOut">
              <a:rPr lang="zh-CN" altLang="en-US" smtClean="0"/>
              <a:t>2018/8/14</a:t>
            </a:fld>
            <a:endParaRPr lang="zh-CN" altLang="en-US"/>
          </a:p>
        </p:txBody>
      </p:sp>
      <p:sp>
        <p:nvSpPr>
          <p:cNvPr id="7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endParaRPr lang="zh-CN" altLang="en-US"/>
          </a:p>
        </p:txBody>
      </p:sp>
      <p:sp>
        <p:nvSpPr>
          <p:cNvPr id="9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6BE0A61-3606-455C-A95B-840960A1E49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81627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比较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/>
          <p:cNvCxnSpPr/>
          <p:nvPr/>
        </p:nvCxnSpPr>
        <p:spPr>
          <a:xfrm>
            <a:off x="334434" y="1412875"/>
            <a:ext cx="11523133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10972800" cy="1143000"/>
          </a:xfrm>
        </p:spPr>
        <p:txBody>
          <a:bodyPr/>
          <a:lstStyle>
            <a:lvl1pPr>
              <a:defRPr/>
            </a:lvl1pPr>
            <a:extLst/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5410200"/>
            <a:ext cx="5386917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3"/>
          </p:nvPr>
        </p:nvSpPr>
        <p:spPr>
          <a:xfrm>
            <a:off x="6193369" y="5410200"/>
            <a:ext cx="5389033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2"/>
          </p:nvPr>
        </p:nvSpPr>
        <p:spPr>
          <a:xfrm>
            <a:off x="609600" y="1444295"/>
            <a:ext cx="5386917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1444295"/>
            <a:ext cx="5389033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8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fld id="{746C3FBA-6E8B-4DD2-BF70-868EFC8C2D4E}" type="datetimeFigureOut">
              <a:rPr lang="zh-CN" altLang="en-US" smtClean="0"/>
              <a:t>2018/8/14</a:t>
            </a:fld>
            <a:endParaRPr lang="zh-CN" altLang="en-US"/>
          </a:p>
        </p:txBody>
      </p:sp>
      <p:sp>
        <p:nvSpPr>
          <p:cNvPr id="9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endParaRPr lang="zh-CN" altLang="en-US"/>
          </a:p>
        </p:txBody>
      </p:sp>
      <p:sp>
        <p:nvSpPr>
          <p:cNvPr id="10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6BE0A61-3606-455C-A95B-840960A1E49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73351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fld id="{746C3FBA-6E8B-4DD2-BF70-868EFC8C2D4E}" type="datetimeFigureOut">
              <a:rPr lang="zh-CN" altLang="en-US" smtClean="0"/>
              <a:t>2018/8/14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6BE0A61-3606-455C-A95B-840960A1E49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81342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46C3FBA-6E8B-4DD2-BF70-868EFC8C2D4E}" type="datetimeFigureOut">
              <a:rPr lang="zh-CN" altLang="en-US" smtClean="0"/>
              <a:t>2018/8/14</a:t>
            </a:fld>
            <a:endParaRPr lang="zh-CN" altLang="en-US"/>
          </a:p>
        </p:txBody>
      </p:sp>
      <p:sp>
        <p:nvSpPr>
          <p:cNvPr id="3" name="页脚占位符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4" name="灯片编号占位符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6BE0A61-3606-455C-A95B-840960A1E49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55046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19200" y="4876800"/>
            <a:ext cx="9975701" cy="457200"/>
          </a:xfrm>
        </p:spPr>
        <p:txBody>
          <a:bodyPr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2"/>
          </p:nvPr>
        </p:nvSpPr>
        <p:spPr>
          <a:xfrm>
            <a:off x="5892800" y="5355102"/>
            <a:ext cx="5299456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1"/>
          </p:nvPr>
        </p:nvSpPr>
        <p:spPr>
          <a:xfrm>
            <a:off x="1219200" y="274320"/>
            <a:ext cx="9973056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fld id="{746C3FBA-6E8B-4DD2-BF70-868EFC8C2D4E}" type="datetimeFigureOut">
              <a:rPr lang="zh-CN" altLang="en-US" smtClean="0"/>
              <a:t>2018/8/14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6BE0A61-3606-455C-A95B-840960A1E49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02556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任意多边形 4"/>
          <p:cNvSpPr>
            <a:spLocks/>
          </p:cNvSpPr>
          <p:nvPr/>
        </p:nvSpPr>
        <p:spPr bwMode="auto">
          <a:xfrm>
            <a:off x="666751" y="5945188"/>
            <a:ext cx="6587067" cy="9207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extLst/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latin typeface="+mn-lt"/>
              <a:ea typeface="+mn-ea"/>
            </a:endParaRPr>
          </a:p>
        </p:txBody>
      </p:sp>
      <p:sp>
        <p:nvSpPr>
          <p:cNvPr id="6" name="任意多边形 15"/>
          <p:cNvSpPr>
            <a:spLocks/>
          </p:cNvSpPr>
          <p:nvPr/>
        </p:nvSpPr>
        <p:spPr bwMode="auto">
          <a:xfrm>
            <a:off x="647700" y="5938838"/>
            <a:ext cx="4921251" cy="933450"/>
          </a:xfrm>
          <a:custGeom>
            <a:avLst/>
            <a:gdLst>
              <a:gd name="T0" fmla="*/ 0 w 5591"/>
              <a:gd name="T1" fmla="*/ 0 h 588"/>
              <a:gd name="T2" fmla="*/ 2147483647 w 5591"/>
              <a:gd name="T3" fmla="*/ 0 h 588"/>
              <a:gd name="T4" fmla="*/ 2147483647 w 5591"/>
              <a:gd name="T5" fmla="*/ 2147483647 h 588"/>
              <a:gd name="T6" fmla="*/ 2147483647 w 5591"/>
              <a:gd name="T7" fmla="*/ 0 h 588"/>
              <a:gd name="T8" fmla="*/ 0 60000 65536"/>
              <a:gd name="T9" fmla="*/ 0 60000 65536"/>
              <a:gd name="T10" fmla="*/ 0 60000 65536"/>
              <a:gd name="T11" fmla="*/ 0 60000 65536"/>
              <a:gd name="T12" fmla="*/ 0 w 5591"/>
              <a:gd name="T13" fmla="*/ 0 h 588"/>
              <a:gd name="T14" fmla="*/ 5591 w 5591"/>
              <a:gd name="T15" fmla="*/ 588 h 58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/>
          <a:lstStyle/>
          <a:p>
            <a:endParaRPr lang="zh-CN" altLang="en-US" sz="1800"/>
          </a:p>
        </p:txBody>
      </p:sp>
      <p:sp>
        <p:nvSpPr>
          <p:cNvPr id="7" name="直角三角形 6"/>
          <p:cNvSpPr>
            <a:spLocks/>
          </p:cNvSpPr>
          <p:nvPr/>
        </p:nvSpPr>
        <p:spPr bwMode="auto">
          <a:xfrm>
            <a:off x="-8056" y="5791253"/>
            <a:ext cx="4536419" cy="1080868"/>
          </a:xfrm>
          <a:prstGeom prst="rtTriangle">
            <a:avLst/>
          </a:prstGeom>
          <a:blipFill>
            <a:blip r:embed="rId4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cxnSp>
        <p:nvCxnSpPr>
          <p:cNvPr id="8" name="直接连接符 7"/>
          <p:cNvCxnSpPr/>
          <p:nvPr/>
        </p:nvCxnSpPr>
        <p:spPr>
          <a:xfrm>
            <a:off x="-12316" y="5787739"/>
            <a:ext cx="454067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燕尾形 8"/>
          <p:cNvSpPr/>
          <p:nvPr/>
        </p:nvSpPr>
        <p:spPr>
          <a:xfrm>
            <a:off x="11552768" y="4987925"/>
            <a:ext cx="243417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10" name="燕尾形 9"/>
          <p:cNvSpPr/>
          <p:nvPr/>
        </p:nvSpPr>
        <p:spPr>
          <a:xfrm>
            <a:off x="11303001" y="4987925"/>
            <a:ext cx="243417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521643" y="5443402"/>
            <a:ext cx="9550400" cy="648232"/>
          </a:xfrm>
          <a:noFill/>
        </p:spPr>
        <p:txBody>
          <a:bodyPr tIns="0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04800" y="189968"/>
            <a:ext cx="115824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extLst/>
          </a:lstStyle>
          <a:p>
            <a:pPr lvl="0"/>
            <a:r>
              <a:rPr lang="zh-CN" altLang="en-US" noProof="0" smtClean="0"/>
              <a:t>单击图标添加图片</a:t>
            </a:r>
            <a:endParaRPr lang="en-US" noProof="0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04800" y="4865122"/>
            <a:ext cx="10767243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11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746C3FBA-6E8B-4DD2-BF70-868EFC8C2D4E}" type="datetimeFigureOut">
              <a:rPr lang="zh-CN" altLang="en-US" smtClean="0"/>
              <a:t>2018/8/14</a:t>
            </a:fld>
            <a:endParaRPr lang="zh-CN" altLang="en-US"/>
          </a:p>
        </p:txBody>
      </p:sp>
      <p:sp>
        <p:nvSpPr>
          <p:cNvPr id="12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lang="zh-CN" altLang="en-US"/>
          </a:p>
        </p:txBody>
      </p:sp>
      <p:sp>
        <p:nvSpPr>
          <p:cNvPr id="13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6BE0A61-3606-455C-A95B-840960A1E49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86869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任意多边形 12"/>
          <p:cNvSpPr>
            <a:spLocks/>
          </p:cNvSpPr>
          <p:nvPr/>
        </p:nvSpPr>
        <p:spPr bwMode="auto">
          <a:xfrm>
            <a:off x="666751" y="5945188"/>
            <a:ext cx="6587067" cy="9207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extLst/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latin typeface="+mn-lt"/>
              <a:ea typeface="+mn-ea"/>
            </a:endParaRPr>
          </a:p>
        </p:txBody>
      </p:sp>
      <p:sp>
        <p:nvSpPr>
          <p:cNvPr id="1027" name="任意多边形 11"/>
          <p:cNvSpPr>
            <a:spLocks/>
          </p:cNvSpPr>
          <p:nvPr/>
        </p:nvSpPr>
        <p:spPr bwMode="auto">
          <a:xfrm>
            <a:off x="647700" y="5938838"/>
            <a:ext cx="4921251" cy="933450"/>
          </a:xfrm>
          <a:custGeom>
            <a:avLst/>
            <a:gdLst>
              <a:gd name="T0" fmla="*/ 0 w 5591"/>
              <a:gd name="T1" fmla="*/ 0 h 588"/>
              <a:gd name="T2" fmla="*/ 2147483647 w 5591"/>
              <a:gd name="T3" fmla="*/ 0 h 588"/>
              <a:gd name="T4" fmla="*/ 2147483647 w 5591"/>
              <a:gd name="T5" fmla="*/ 2147483647 h 588"/>
              <a:gd name="T6" fmla="*/ 2147483647 w 5591"/>
              <a:gd name="T7" fmla="*/ 0 h 588"/>
              <a:gd name="T8" fmla="*/ 0 60000 65536"/>
              <a:gd name="T9" fmla="*/ 0 60000 65536"/>
              <a:gd name="T10" fmla="*/ 0 60000 65536"/>
              <a:gd name="T11" fmla="*/ 0 60000 65536"/>
              <a:gd name="T12" fmla="*/ 0 w 5591"/>
              <a:gd name="T13" fmla="*/ 0 h 588"/>
              <a:gd name="T14" fmla="*/ 5591 w 5591"/>
              <a:gd name="T15" fmla="*/ 588 h 58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/>
          <a:lstStyle/>
          <a:p>
            <a:endParaRPr lang="zh-CN" altLang="en-US" sz="1800"/>
          </a:p>
        </p:txBody>
      </p:sp>
      <p:sp>
        <p:nvSpPr>
          <p:cNvPr id="14" name="直角三角形 13"/>
          <p:cNvSpPr>
            <a:spLocks/>
          </p:cNvSpPr>
          <p:nvPr/>
        </p:nvSpPr>
        <p:spPr bwMode="auto">
          <a:xfrm>
            <a:off x="-8056" y="5791253"/>
            <a:ext cx="4536419" cy="1080868"/>
          </a:xfrm>
          <a:prstGeom prst="rtTriangle">
            <a:avLst/>
          </a:prstGeom>
          <a:blipFill>
            <a:blip r:embed="rId13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cxnSp>
        <p:nvCxnSpPr>
          <p:cNvPr id="15" name="直接连接符 14"/>
          <p:cNvCxnSpPr/>
          <p:nvPr/>
        </p:nvCxnSpPr>
        <p:spPr>
          <a:xfrm>
            <a:off x="-12316" y="5787739"/>
            <a:ext cx="454067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标题占位符 8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1033" name="文本占位符 29"/>
          <p:cNvSpPr>
            <a:spLocks noGrp="1"/>
          </p:cNvSpPr>
          <p:nvPr>
            <p:ph type="body" idx="1"/>
          </p:nvPr>
        </p:nvSpPr>
        <p:spPr bwMode="auto">
          <a:xfrm>
            <a:off x="609600" y="1481138"/>
            <a:ext cx="10972800" cy="4525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altLang="zh-CN" smtClean="0"/>
          </a:p>
        </p:txBody>
      </p:sp>
      <p:sp>
        <p:nvSpPr>
          <p:cNvPr id="10" name="日期占位符 9"/>
          <p:cNvSpPr>
            <a:spLocks noGrp="1"/>
          </p:cNvSpPr>
          <p:nvPr>
            <p:ph type="dt" sz="half" idx="2"/>
          </p:nvPr>
        </p:nvSpPr>
        <p:spPr>
          <a:xfrm>
            <a:off x="8970433" y="6408739"/>
            <a:ext cx="2559051" cy="365125"/>
          </a:xfrm>
          <a:prstGeom prst="rect">
            <a:avLst/>
          </a:prstGeom>
        </p:spPr>
        <p:txBody>
          <a:bodyPr vert="horz" anchor="b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000">
                <a:solidFill>
                  <a:schemeClr val="tx1"/>
                </a:solidFill>
                <a:latin typeface="+mn-lt"/>
                <a:ea typeface="+mn-ea"/>
              </a:defRPr>
            </a:lvl1pPr>
            <a:extLst/>
          </a:lstStyle>
          <a:p>
            <a:fld id="{746C3FBA-6E8B-4DD2-BF70-868EFC8C2D4E}" type="datetimeFigureOut">
              <a:rPr lang="zh-CN" altLang="en-US" smtClean="0"/>
              <a:t>2018/8/14</a:t>
            </a:fld>
            <a:endParaRPr lang="zh-CN" altLang="en-US"/>
          </a:p>
        </p:txBody>
      </p:sp>
      <p:sp>
        <p:nvSpPr>
          <p:cNvPr id="22" name="页脚占位符 21"/>
          <p:cNvSpPr>
            <a:spLocks noGrp="1"/>
          </p:cNvSpPr>
          <p:nvPr>
            <p:ph type="ftr" sz="quarter" idx="3"/>
          </p:nvPr>
        </p:nvSpPr>
        <p:spPr>
          <a:xfrm>
            <a:off x="5839884" y="6408739"/>
            <a:ext cx="3134783" cy="365125"/>
          </a:xfrm>
          <a:prstGeom prst="rect">
            <a:avLst/>
          </a:prstGeom>
        </p:spPr>
        <p:txBody>
          <a:bodyPr vert="horz" anchor="b"/>
          <a:lstStyle>
            <a:lvl1pPr algn="r" eaLnBrk="1" fontAlgn="auto" latinLnBrk="0" hangingPunct="1">
              <a:spcBef>
                <a:spcPts val="0"/>
              </a:spcBef>
              <a:spcAft>
                <a:spcPts val="0"/>
              </a:spcAft>
              <a:defRPr kumimoji="0" sz="1000">
                <a:solidFill>
                  <a:schemeClr val="tx1"/>
                </a:solidFill>
                <a:latin typeface="+mn-lt"/>
                <a:ea typeface="+mn-ea"/>
              </a:defRPr>
            </a:lvl1pPr>
            <a:extLst/>
          </a:lstStyle>
          <a:p>
            <a:endParaRPr lang="zh-CN" altLang="en-US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4"/>
          </p:nvPr>
        </p:nvSpPr>
        <p:spPr>
          <a:xfrm>
            <a:off x="11529484" y="6408739"/>
            <a:ext cx="488949" cy="365125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000">
                <a:ea typeface="黑体" panose="02010609060101010101" pitchFamily="49" charset="-122"/>
              </a:defRPr>
            </a:lvl1pPr>
          </a:lstStyle>
          <a:p>
            <a:fld id="{C6BE0A61-3606-455C-A95B-840960A1E49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94143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id="1" dur="indefinite" restart="never" nodeType="tmRoot"/>
      </p:par>
    </p:tnLst>
  </p:timing>
  <p:txStyles>
    <p:titleStyle>
      <a:lvl1pPr algn="l" rtl="0" eaLnBrk="1" fontAlgn="base" hangingPunct="1">
        <a:spcBef>
          <a:spcPct val="0"/>
        </a:spcBef>
        <a:spcAft>
          <a:spcPct val="0"/>
        </a:spcAft>
        <a:defRPr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  <a:ea typeface="黑体" pitchFamily="49" charset="-122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  <a:ea typeface="黑体" pitchFamily="49" charset="-122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  <a:ea typeface="黑体" pitchFamily="49" charset="-122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  <a:ea typeface="黑体" pitchFamily="49" charset="-122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  <a:ea typeface="黑体" pitchFamily="49" charset="-122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  <a:ea typeface="黑体" pitchFamily="49" charset="-122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  <a:ea typeface="黑体" pitchFamily="49" charset="-122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  <a:ea typeface="黑体" pitchFamily="49" charset="-122"/>
        </a:defRPr>
      </a:lvl9pPr>
      <a:extLst/>
    </p:titleStyle>
    <p:bodyStyle>
      <a:lvl1pPr marL="365125" indent="-255588" algn="l" rtl="0" eaLnBrk="1" fontAlgn="base" hangingPunct="1">
        <a:spcBef>
          <a:spcPts val="400"/>
        </a:spcBef>
        <a:spcAft>
          <a:spcPct val="0"/>
        </a:spcAft>
        <a:buClr>
          <a:schemeClr val="accent1"/>
        </a:buClr>
        <a:buSzPct val="68000"/>
        <a:buFont typeface="Wingdings 3" panose="05040102010807070707" pitchFamily="18" charset="2"/>
        <a:buChar char=""/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0713" indent="-228600" algn="l" rtl="0" eaLnBrk="1" fontAlgn="base" hangingPunct="1">
        <a:spcBef>
          <a:spcPts val="325"/>
        </a:spcBef>
        <a:spcAft>
          <a:spcPct val="0"/>
        </a:spcAft>
        <a:buClr>
          <a:schemeClr val="accent1"/>
        </a:buClr>
        <a:buFont typeface="Verdana" panose="020B0604030504040204" pitchFamily="34" charset="0"/>
        <a:buChar char="◦"/>
        <a:defRPr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8838" indent="-228600" algn="l" rtl="0" eaLnBrk="1" fontAlgn="base" hangingPunct="1">
        <a:spcBef>
          <a:spcPts val="350"/>
        </a:spcBef>
        <a:spcAft>
          <a:spcPct val="0"/>
        </a:spcAft>
        <a:buClr>
          <a:schemeClr val="accent2"/>
        </a:buClr>
        <a:buSzPct val="100000"/>
        <a:buFont typeface="Wingdings 2" panose="05020102010507070707" pitchFamily="18" charset="2"/>
        <a:buChar char="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fontAlgn="base" hangingPunct="1">
        <a:spcBef>
          <a:spcPts val="350"/>
        </a:spcBef>
        <a:spcAft>
          <a:spcPct val="0"/>
        </a:spcAft>
        <a:buClr>
          <a:schemeClr val="accent2"/>
        </a:buClr>
        <a:buFont typeface="Wingdings 2" panose="05020102010507070707" pitchFamily="18" charset="2"/>
        <a:buChar char=""/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fontAlgn="base" hangingPunct="1">
        <a:spcBef>
          <a:spcPts val="350"/>
        </a:spcBef>
        <a:spcAft>
          <a:spcPct val="0"/>
        </a:spcAft>
        <a:buClr>
          <a:schemeClr val="accent2"/>
        </a:buClr>
        <a:buFont typeface="Wingdings 2" panose="05020102010507070707" pitchFamily="18" charset="2"/>
        <a:buChar char="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.t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Fast Blind Motion Deblurring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副标题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Lifu Wang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4088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Results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Blurred Image</a:t>
            </a:r>
            <a:endParaRPr lang="zh-CN" altLang="en-US" dirty="0"/>
          </a:p>
        </p:txBody>
      </p:sp>
      <p:sp>
        <p:nvSpPr>
          <p:cNvPr id="10" name="文本占位符 9"/>
          <p:cNvSpPr>
            <a:spLocks noGrp="1"/>
          </p:cNvSpPr>
          <p:nvPr>
            <p:ph type="body" sz="half" idx="3"/>
          </p:nvPr>
        </p:nvSpPr>
        <p:spPr/>
        <p:txBody>
          <a:bodyPr/>
          <a:lstStyle/>
          <a:p>
            <a:r>
              <a:rPr lang="en-US" altLang="zh-CN" dirty="0"/>
              <a:t>Deblurring Result</a:t>
            </a:r>
            <a:endParaRPr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sz="quarter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603011"/>
            <a:ext cx="5386388" cy="3624991"/>
          </a:xfrm>
        </p:spPr>
      </p:pic>
      <p:pic>
        <p:nvPicPr>
          <p:cNvPr id="6" name="内容占位符 5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2838" y="1601943"/>
            <a:ext cx="5389562" cy="3627127"/>
          </a:xfrm>
        </p:spPr>
      </p:pic>
    </p:spTree>
    <p:extLst>
      <p:ext uri="{BB962C8B-B14F-4D97-AF65-F5344CB8AC3E}">
        <p14:creationId xmlns:p14="http://schemas.microsoft.com/office/powerpoint/2010/main" val="22470721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Results</a:t>
            </a:r>
            <a:endParaRPr lang="zh-CN" altLang="en-US" dirty="0"/>
          </a:p>
        </p:txBody>
      </p:sp>
      <p:sp>
        <p:nvSpPr>
          <p:cNvPr id="8" name="文本占位符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Blurred Image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half" idx="3"/>
          </p:nvPr>
        </p:nvSpPr>
        <p:spPr/>
        <p:txBody>
          <a:bodyPr/>
          <a:lstStyle/>
          <a:p>
            <a:r>
              <a:rPr lang="en-US" altLang="zh-CN" dirty="0"/>
              <a:t>Deblurring Result</a:t>
            </a:r>
            <a:endParaRPr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sz="quarter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191" y="1444625"/>
            <a:ext cx="2215206" cy="3941763"/>
          </a:xfrm>
        </p:spPr>
      </p:pic>
      <p:pic>
        <p:nvPicPr>
          <p:cNvPr id="6" name="内容占位符 5"/>
          <p:cNvPicPr>
            <a:picLocks noGrp="1" noChangeAspect="1"/>
          </p:cNvPicPr>
          <p:nvPr>
            <p:ph sz="quarter" idx="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0016" y="1444625"/>
            <a:ext cx="2215206" cy="3941763"/>
          </a:xfrm>
        </p:spPr>
      </p:pic>
    </p:spTree>
    <p:extLst>
      <p:ext uri="{BB962C8B-B14F-4D97-AF65-F5344CB8AC3E}">
        <p14:creationId xmlns:p14="http://schemas.microsoft.com/office/powerpoint/2010/main" val="5866607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Results</a:t>
            </a:r>
            <a:endParaRPr lang="zh-CN" altLang="en-US" dirty="0"/>
          </a:p>
        </p:txBody>
      </p:sp>
      <p:sp>
        <p:nvSpPr>
          <p:cNvPr id="8" name="文本占位符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Blurred Image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half" idx="3"/>
          </p:nvPr>
        </p:nvSpPr>
        <p:spPr/>
        <p:txBody>
          <a:bodyPr/>
          <a:lstStyle/>
          <a:p>
            <a:r>
              <a:rPr lang="en-US" altLang="zh-CN" dirty="0"/>
              <a:t>Deblurring Result</a:t>
            </a:r>
            <a:endParaRPr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sz="quarter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463" y="1468200"/>
            <a:ext cx="3965189" cy="3942000"/>
          </a:xfrm>
        </p:spPr>
      </p:pic>
      <p:pic>
        <p:nvPicPr>
          <p:cNvPr id="6" name="内容占位符 5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5144" y="1444625"/>
            <a:ext cx="3964949" cy="3941763"/>
          </a:xfrm>
        </p:spPr>
      </p:pic>
    </p:spTree>
    <p:extLst>
      <p:ext uri="{BB962C8B-B14F-4D97-AF65-F5344CB8AC3E}">
        <p14:creationId xmlns:p14="http://schemas.microsoft.com/office/powerpoint/2010/main" val="14337304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Results</a:t>
            </a:r>
            <a:endParaRPr lang="zh-CN" altLang="en-US" dirty="0"/>
          </a:p>
        </p:txBody>
      </p:sp>
      <p:sp>
        <p:nvSpPr>
          <p:cNvPr id="8" name="文本占位符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Blurred Image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half" idx="3"/>
          </p:nvPr>
        </p:nvSpPr>
        <p:spPr/>
        <p:txBody>
          <a:bodyPr/>
          <a:lstStyle/>
          <a:p>
            <a:r>
              <a:rPr lang="en-US" altLang="zh-CN" dirty="0"/>
              <a:t>Deblurring Result</a:t>
            </a:r>
            <a:endParaRPr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sz="quarter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230937"/>
            <a:ext cx="5386388" cy="2369139"/>
          </a:xfrm>
        </p:spPr>
      </p:pic>
      <p:pic>
        <p:nvPicPr>
          <p:cNvPr id="6" name="内容占位符 5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2838" y="2230239"/>
            <a:ext cx="5389562" cy="2370535"/>
          </a:xfrm>
        </p:spPr>
      </p:pic>
    </p:spTree>
    <p:extLst>
      <p:ext uri="{BB962C8B-B14F-4D97-AF65-F5344CB8AC3E}">
        <p14:creationId xmlns:p14="http://schemas.microsoft.com/office/powerpoint/2010/main" val="41175398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Results</a:t>
            </a:r>
            <a:endParaRPr lang="zh-CN" altLang="en-US" dirty="0"/>
          </a:p>
        </p:txBody>
      </p:sp>
      <p:sp>
        <p:nvSpPr>
          <p:cNvPr id="8" name="文本占位符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Blurred Image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half" idx="3"/>
          </p:nvPr>
        </p:nvSpPr>
        <p:spPr/>
        <p:txBody>
          <a:bodyPr/>
          <a:lstStyle/>
          <a:p>
            <a:r>
              <a:rPr lang="en-US" altLang="zh-CN" dirty="0"/>
              <a:t>Deblurring Result</a:t>
            </a:r>
            <a:endParaRPr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sz="quarter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544638"/>
            <a:ext cx="5386388" cy="3741736"/>
          </a:xfrm>
        </p:spPr>
      </p:pic>
      <p:pic>
        <p:nvPicPr>
          <p:cNvPr id="6" name="内容占位符 5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2838" y="1543536"/>
            <a:ext cx="5389562" cy="3743940"/>
          </a:xfrm>
        </p:spPr>
      </p:pic>
    </p:spTree>
    <p:extLst>
      <p:ext uri="{BB962C8B-B14F-4D97-AF65-F5344CB8AC3E}">
        <p14:creationId xmlns:p14="http://schemas.microsoft.com/office/powerpoint/2010/main" val="13093301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9537" indent="0">
              <a:buNone/>
            </a:pPr>
            <a:r>
              <a:rPr lang="en-US" altLang="zh-CN" sz="3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Hights</a:t>
            </a:r>
            <a:endParaRPr lang="en-US" altLang="zh-CN" sz="3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49313" lvl="1" indent="-457200">
              <a:buClrTx/>
              <a:buFont typeface="+mj-lt"/>
              <a:buAutoNum type="arabicPeriod"/>
            </a:pPr>
            <a:r>
              <a:rPr lang="en-US" altLang="zh-CN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Fast</a:t>
            </a:r>
            <a:endParaRPr lang="en-US" altLang="zh-CN" sz="3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49313" lvl="1" indent="-457200">
              <a:buClrTx/>
              <a:buFont typeface="+mj-lt"/>
              <a:buAutoNum type="arabicPeriod"/>
            </a:pPr>
            <a:r>
              <a:rPr lang="en-US" altLang="zh-CN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Robust</a:t>
            </a:r>
            <a:endParaRPr lang="en-US" altLang="zh-CN" sz="3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49313" lvl="1" indent="-457200">
              <a:buClrTx/>
              <a:buFont typeface="+mj-lt"/>
              <a:buAutoNum type="arabicPeriod"/>
            </a:pPr>
            <a:r>
              <a:rPr lang="en-US" altLang="zh-CN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Blind</a:t>
            </a:r>
            <a:endParaRPr lang="en-US" altLang="zh-CN" sz="3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92113" lvl="1" indent="0">
              <a:buNone/>
            </a:pPr>
            <a:endParaRPr lang="en-US" altLang="zh-CN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Fast Blind Motion Deblurring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5943" y="3958935"/>
            <a:ext cx="6817347" cy="163512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211782" y="5865091"/>
            <a:ext cx="3611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Pipeline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4220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Deblurring Results I</a:t>
            </a:r>
            <a:endParaRPr lang="zh-CN" altLang="en-US" dirty="0"/>
          </a:p>
        </p:txBody>
      </p:sp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Images shown in this part are all </a:t>
            </a:r>
            <a:r>
              <a:rPr lang="en-US" altLang="zh-CN" dirty="0"/>
              <a:t>captured from </a:t>
            </a:r>
            <a:r>
              <a:rPr lang="en-US" altLang="zh-CN" dirty="0" smtClean="0"/>
              <a:t>model phone or cameras.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465870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Results</a:t>
            </a:r>
            <a:endParaRPr lang="zh-CN" altLang="en-US" dirty="0"/>
          </a:p>
        </p:txBody>
      </p:sp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Blurred Image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3"/>
          </p:nvPr>
        </p:nvSpPr>
        <p:spPr/>
        <p:txBody>
          <a:bodyPr/>
          <a:lstStyle/>
          <a:p>
            <a:r>
              <a:rPr lang="en-US" altLang="zh-CN" dirty="0" smtClean="0"/>
              <a:t>Deblurring Result</a:t>
            </a:r>
            <a:endParaRPr lang="zh-CN" altLang="en-US" dirty="0"/>
          </a:p>
        </p:txBody>
      </p:sp>
      <p:pic>
        <p:nvPicPr>
          <p:cNvPr id="8" name="内容占位符 7"/>
          <p:cNvPicPr>
            <a:picLocks noGrp="1" noChangeAspect="1"/>
          </p:cNvPicPr>
          <p:nvPr>
            <p:ph sz="quarter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628205"/>
            <a:ext cx="5386388" cy="3574602"/>
          </a:xfrm>
        </p:spPr>
      </p:pic>
      <p:pic>
        <p:nvPicPr>
          <p:cNvPr id="9" name="内容占位符 8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2838" y="1627152"/>
            <a:ext cx="5389562" cy="3576709"/>
          </a:xfr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5017" y="81075"/>
            <a:ext cx="1440000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072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Results</a:t>
            </a:r>
            <a:endParaRPr lang="zh-CN" altLang="en-US" dirty="0"/>
          </a:p>
        </p:txBody>
      </p:sp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Blurred Image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3"/>
          </p:nvPr>
        </p:nvSpPr>
        <p:spPr/>
        <p:txBody>
          <a:bodyPr/>
          <a:lstStyle/>
          <a:p>
            <a:r>
              <a:rPr lang="en-US" altLang="zh-CN" dirty="0"/>
              <a:t>Deblurring Result</a:t>
            </a:r>
            <a:endParaRPr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sz="quarter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136526"/>
            <a:ext cx="5386388" cy="2557961"/>
          </a:xfrm>
        </p:spPr>
      </p:pic>
      <p:pic>
        <p:nvPicPr>
          <p:cNvPr id="6" name="内容占位符 5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2838" y="2135772"/>
            <a:ext cx="5389562" cy="2559468"/>
          </a:xfr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6000" y="444614"/>
            <a:ext cx="1440000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657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Results</a:t>
            </a:r>
            <a:endParaRPr lang="zh-CN" altLang="en-US" dirty="0"/>
          </a:p>
        </p:txBody>
      </p:sp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Blurred Image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half" idx="3"/>
          </p:nvPr>
        </p:nvSpPr>
        <p:spPr/>
        <p:txBody>
          <a:bodyPr/>
          <a:lstStyle/>
          <a:p>
            <a:r>
              <a:rPr lang="en-US" altLang="zh-CN" dirty="0"/>
              <a:t>Deblurring Result</a:t>
            </a:r>
            <a:endParaRPr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sz="quarter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898214"/>
            <a:ext cx="5386388" cy="3034584"/>
          </a:xfrm>
        </p:spPr>
      </p:pic>
      <p:pic>
        <p:nvPicPr>
          <p:cNvPr id="3" name="内容占位符 2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2838" y="1897320"/>
            <a:ext cx="5389562" cy="3036372"/>
          </a:xfr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9267" y="-92183"/>
            <a:ext cx="1873465" cy="1873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653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Results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Blurred Image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half" idx="3"/>
          </p:nvPr>
        </p:nvSpPr>
        <p:spPr/>
        <p:txBody>
          <a:bodyPr/>
          <a:lstStyle/>
          <a:p>
            <a:r>
              <a:rPr lang="en-US" altLang="zh-CN" dirty="0"/>
              <a:t>Deblurring Result</a:t>
            </a:r>
            <a:endParaRPr lang="zh-CN" altLang="en-US" dirty="0"/>
          </a:p>
        </p:txBody>
      </p:sp>
      <p:pic>
        <p:nvPicPr>
          <p:cNvPr id="9" name="内容占位符 8"/>
          <p:cNvPicPr>
            <a:picLocks noGrp="1" noChangeAspect="1"/>
          </p:cNvPicPr>
          <p:nvPr>
            <p:ph sz="quarter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956" y="1659925"/>
            <a:ext cx="5391561" cy="3506400"/>
          </a:xfrm>
        </p:spPr>
      </p:pic>
      <p:pic>
        <p:nvPicPr>
          <p:cNvPr id="7" name="内容占位符 4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2838" y="1662957"/>
            <a:ext cx="5389562" cy="3505099"/>
          </a:xfr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8991" y="1417638"/>
            <a:ext cx="1568666" cy="1568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350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Results</a:t>
            </a:r>
            <a:endParaRPr lang="zh-CN" altLang="en-US" dirty="0"/>
          </a:p>
        </p:txBody>
      </p:sp>
      <p:sp>
        <p:nvSpPr>
          <p:cNvPr id="8" name="文本占位符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Blurred Image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half" idx="3"/>
          </p:nvPr>
        </p:nvSpPr>
        <p:spPr/>
        <p:txBody>
          <a:bodyPr/>
          <a:lstStyle/>
          <a:p>
            <a:r>
              <a:rPr lang="en-US" altLang="zh-CN" dirty="0"/>
              <a:t>Deblurring Result</a:t>
            </a:r>
            <a:endParaRPr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sz="quarter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5364" y="1444625"/>
            <a:ext cx="3154860" cy="3941763"/>
          </a:xfrm>
        </p:spPr>
      </p:pic>
      <p:pic>
        <p:nvPicPr>
          <p:cNvPr id="6" name="内容占位符 5"/>
          <p:cNvPicPr>
            <a:picLocks noGrp="1" noChangeAspect="1"/>
          </p:cNvPicPr>
          <p:nvPr>
            <p:ph sz="quarter" idx="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0189" y="1444625"/>
            <a:ext cx="3154860" cy="3941763"/>
          </a:xfr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2382" y="846138"/>
            <a:ext cx="800100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05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Results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Blurred Image</a:t>
            </a:r>
            <a:endParaRPr lang="zh-CN" altLang="en-US" dirty="0"/>
          </a:p>
        </p:txBody>
      </p:sp>
      <p:sp>
        <p:nvSpPr>
          <p:cNvPr id="10" name="文本占位符 9"/>
          <p:cNvSpPr>
            <a:spLocks noGrp="1"/>
          </p:cNvSpPr>
          <p:nvPr>
            <p:ph type="body" sz="half" idx="3"/>
          </p:nvPr>
        </p:nvSpPr>
        <p:spPr/>
        <p:txBody>
          <a:bodyPr/>
          <a:lstStyle/>
          <a:p>
            <a:r>
              <a:rPr lang="en-US" altLang="zh-CN" dirty="0"/>
              <a:t>Deblurring Result</a:t>
            </a:r>
            <a:endParaRPr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sz="quarter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594" y="1444625"/>
            <a:ext cx="3652400" cy="3941763"/>
          </a:xfrm>
        </p:spPr>
      </p:pic>
      <p:pic>
        <p:nvPicPr>
          <p:cNvPr id="6" name="内容占位符 5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1419" y="1444625"/>
            <a:ext cx="3652400" cy="3941763"/>
          </a:xfr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9737" y="710899"/>
            <a:ext cx="1152525" cy="115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66461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汇报模板">
  <a:themeElements>
    <a:clrScheme name="聚合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聚合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inorFont>
    </a:fontScheme>
    <a:fmtScheme name="聚合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>
    <a:spDef>
      <a:spPr>
        <a:noFill/>
        <a:ln cmpd="sng">
          <a:solidFill>
            <a:schemeClr val="accent3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Override1.xml><?xml version="1.0" encoding="utf-8"?>
<a:themeOverride xmlns:a="http://schemas.openxmlformats.org/drawingml/2006/main">
  <a:clrScheme name="聚合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2.xml><?xml version="1.0" encoding="utf-8"?>
<a:themeOverride xmlns:a="http://schemas.openxmlformats.org/drawingml/2006/main">
  <a:clrScheme name="聚合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3.xml><?xml version="1.0" encoding="utf-8"?>
<a:themeOverride xmlns:a="http://schemas.openxmlformats.org/drawingml/2006/main">
  <a:clrScheme name="聚合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汇报模板</Template>
  <TotalTime>107</TotalTime>
  <Words>87</Words>
  <Application>Microsoft Office PowerPoint</Application>
  <PresentationFormat>宽屏</PresentationFormat>
  <Paragraphs>43</Paragraphs>
  <Slides>14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1" baseType="lpstr">
      <vt:lpstr>黑体</vt:lpstr>
      <vt:lpstr>Lucida Sans Unicode</vt:lpstr>
      <vt:lpstr>Times New Roman</vt:lpstr>
      <vt:lpstr>Verdana</vt:lpstr>
      <vt:lpstr>Wingdings 2</vt:lpstr>
      <vt:lpstr>Wingdings 3</vt:lpstr>
      <vt:lpstr>汇报模板</vt:lpstr>
      <vt:lpstr>Fast Blind Motion Deblurring</vt:lpstr>
      <vt:lpstr>Fast Blind Motion Deblurring</vt:lpstr>
      <vt:lpstr>Deblurring Results I</vt:lpstr>
      <vt:lpstr>Results</vt:lpstr>
      <vt:lpstr>Results</vt:lpstr>
      <vt:lpstr>Results</vt:lpstr>
      <vt:lpstr>Results</vt:lpstr>
      <vt:lpstr>Results</vt:lpstr>
      <vt:lpstr>Results</vt:lpstr>
      <vt:lpstr>Results</vt:lpstr>
      <vt:lpstr>Results</vt:lpstr>
      <vt:lpstr>Results</vt:lpstr>
      <vt:lpstr>Results</vt:lpstr>
      <vt:lpstr>Results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图像去模糊</dc:title>
  <dc:creator>王立夫</dc:creator>
  <cp:lastModifiedBy>Lifu Wang</cp:lastModifiedBy>
  <cp:revision>33</cp:revision>
  <dcterms:created xsi:type="dcterms:W3CDTF">2015-04-10T04:27:23Z</dcterms:created>
  <dcterms:modified xsi:type="dcterms:W3CDTF">2018-08-14T15:15:44Z</dcterms:modified>
</cp:coreProperties>
</file>